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270-97FE-4F35-918A-946132DB08D0}" type="datetimeFigureOut">
              <a:rPr lang="cs-CZ" smtClean="0"/>
              <a:t>17.1.2017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F38BB-0988-4251-B045-B6C77FD08C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7661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270-97FE-4F35-918A-946132DB08D0}" type="datetimeFigureOut">
              <a:rPr lang="cs-CZ" smtClean="0"/>
              <a:t>17.1.2017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F38BB-0988-4251-B045-B6C77FD08C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8332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270-97FE-4F35-918A-946132DB08D0}" type="datetimeFigureOut">
              <a:rPr lang="cs-CZ" smtClean="0"/>
              <a:t>17.1.2017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F38BB-0988-4251-B045-B6C77FD08C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126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270-97FE-4F35-918A-946132DB08D0}" type="datetimeFigureOut">
              <a:rPr lang="cs-CZ" smtClean="0"/>
              <a:t>17.1.2017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F38BB-0988-4251-B045-B6C77FD08C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0558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270-97FE-4F35-918A-946132DB08D0}" type="datetimeFigureOut">
              <a:rPr lang="cs-CZ" smtClean="0"/>
              <a:t>17.1.2017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F38BB-0988-4251-B045-B6C77FD08C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6675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270-97FE-4F35-918A-946132DB08D0}" type="datetimeFigureOut">
              <a:rPr lang="cs-CZ" smtClean="0"/>
              <a:t>17.1.2017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F38BB-0988-4251-B045-B6C77FD08C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1167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270-97FE-4F35-918A-946132DB08D0}" type="datetimeFigureOut">
              <a:rPr lang="cs-CZ" smtClean="0"/>
              <a:t>17.1.2017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F38BB-0988-4251-B045-B6C77FD08C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9238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270-97FE-4F35-918A-946132DB08D0}" type="datetimeFigureOut">
              <a:rPr lang="cs-CZ" smtClean="0"/>
              <a:t>17.1.2017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F38BB-0988-4251-B045-B6C77FD08C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2026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270-97FE-4F35-918A-946132DB08D0}" type="datetimeFigureOut">
              <a:rPr lang="cs-CZ" smtClean="0"/>
              <a:t>17.1.2017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F38BB-0988-4251-B045-B6C77FD08C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4957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270-97FE-4F35-918A-946132DB08D0}" type="datetimeFigureOut">
              <a:rPr lang="cs-CZ" smtClean="0"/>
              <a:t>17.1.2017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F38BB-0988-4251-B045-B6C77FD08C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7797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270-97FE-4F35-918A-946132DB08D0}" type="datetimeFigureOut">
              <a:rPr lang="cs-CZ" smtClean="0"/>
              <a:t>17.1.2017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F38BB-0988-4251-B045-B6C77FD08C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5685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0E270-97FE-4F35-918A-946132DB08D0}" type="datetimeFigureOut">
              <a:rPr lang="cs-CZ" smtClean="0"/>
              <a:t>17.1.2017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F38BB-0988-4251-B045-B6C77FD08C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0555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5512" y="1940307"/>
            <a:ext cx="2664345" cy="17826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6194" y="3212976"/>
            <a:ext cx="2476500" cy="1847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7551" y="1940307"/>
            <a:ext cx="2847975" cy="16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4958586"/>
            <a:ext cx="2781300" cy="16383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8887" y="4930011"/>
            <a:ext cx="2752725" cy="16668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66" y="4863144"/>
            <a:ext cx="2581275" cy="17716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068" y="2996952"/>
            <a:ext cx="2619375" cy="1743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3007" y="120522"/>
            <a:ext cx="2619375" cy="1743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475" y="188640"/>
            <a:ext cx="2819400" cy="1619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2286000" cy="16573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5359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395984" cy="6264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95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4664"/>
            <a:ext cx="8352928" cy="5588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95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19" y="260648"/>
            <a:ext cx="8740281" cy="6336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26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8651126" cy="496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77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8764908" cy="583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95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8764908" cy="583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95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498105" cy="583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95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32656"/>
            <a:ext cx="8561957" cy="51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95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0" y="404664"/>
            <a:ext cx="8557230" cy="504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95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037" y="332656"/>
            <a:ext cx="8458368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95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Předvádění na obrazovce (4:3)</PresentationFormat>
  <Paragraphs>0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uzivatel</dc:creator>
  <cp:lastModifiedBy>uzivatel</cp:lastModifiedBy>
  <cp:revision>1</cp:revision>
  <dcterms:created xsi:type="dcterms:W3CDTF">2017-01-17T22:52:40Z</dcterms:created>
  <dcterms:modified xsi:type="dcterms:W3CDTF">2017-01-17T23:01:18Z</dcterms:modified>
</cp:coreProperties>
</file>