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66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33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5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67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16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23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02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95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9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8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270-97FE-4F35-918A-946132DB08D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38BB-0988-4251-B045-B6C77FD08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5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512" y="1940307"/>
            <a:ext cx="2664345" cy="17826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194" y="3212976"/>
            <a:ext cx="2476500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51" y="1940307"/>
            <a:ext cx="2847975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958586"/>
            <a:ext cx="2781300" cy="1638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87" y="4930011"/>
            <a:ext cx="2752725" cy="166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6" y="4863144"/>
            <a:ext cx="2581275" cy="1771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68" y="2996952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007" y="120522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75" y="188640"/>
            <a:ext cx="2819400" cy="1619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286000" cy="1657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359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95984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352928" cy="558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260648"/>
            <a:ext cx="8740281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2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65112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7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764908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764908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498105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561957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404664"/>
            <a:ext cx="855723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7" y="332656"/>
            <a:ext cx="845836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Předvádění na obrazovce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1</cp:revision>
  <dcterms:created xsi:type="dcterms:W3CDTF">2017-01-17T22:52:40Z</dcterms:created>
  <dcterms:modified xsi:type="dcterms:W3CDTF">2017-01-17T23:01:18Z</dcterms:modified>
</cp:coreProperties>
</file>